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0243463" cy="42808525"/>
  <p:notesSz cx="6858000" cy="9144000"/>
  <p:defaultTextStyle>
    <a:defPPr>
      <a:defRPr lang="fr-FR"/>
    </a:defPPr>
    <a:lvl1pPr marL="0" algn="l" defTabSz="4174327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7164" algn="l" defTabSz="4174327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4327" algn="l" defTabSz="4174327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1491" algn="l" defTabSz="4174327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48655" algn="l" defTabSz="4174327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35819" algn="l" defTabSz="4174327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2982" algn="l" defTabSz="4174327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0146" algn="l" defTabSz="4174327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697310" algn="l" defTabSz="4174327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3">
          <p15:clr>
            <a:srgbClr val="A4A3A4"/>
          </p15:clr>
        </p15:guide>
        <p15:guide id="2" pos="952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" d="100"/>
          <a:sy n="11" d="100"/>
        </p:scale>
        <p:origin x="2322" y="96"/>
      </p:cViewPr>
      <p:guideLst>
        <p:guide orient="horz" pos="13483"/>
        <p:guide pos="9526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fiche_I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2" y="38342888"/>
            <a:ext cx="30278387" cy="4465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Espace réservé pour une image  5"/>
          <p:cNvSpPr>
            <a:spLocks noGrp="1"/>
          </p:cNvSpPr>
          <p:nvPr>
            <p:ph type="pic" sz="quarter" idx="11" hasCustomPrompt="1"/>
          </p:nvPr>
        </p:nvSpPr>
        <p:spPr>
          <a:xfrm>
            <a:off x="5328643" y="40198350"/>
            <a:ext cx="17713968" cy="261017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7200">
                <a:latin typeface="Arial Narrow" panose="020B0606020202030204" pitchFamily="34" charset="0"/>
              </a:defRPr>
            </a:lvl1pPr>
          </a:lstStyle>
          <a:p>
            <a:r>
              <a:rPr lang="fr-CH" dirty="0" smtClean="0"/>
              <a:t>Emplacement des logos éventuels du projet</a:t>
            </a:r>
            <a:endParaRPr lang="fr-CH" dirty="0"/>
          </a:p>
        </p:txBody>
      </p:sp>
      <p:sp>
        <p:nvSpPr>
          <p:cNvPr id="14" name="Espace réservé du texte 13"/>
          <p:cNvSpPr>
            <a:spLocks noGrp="1"/>
          </p:cNvSpPr>
          <p:nvPr>
            <p:ph type="body" sz="quarter" idx="12" hasCustomPrompt="1"/>
          </p:nvPr>
        </p:nvSpPr>
        <p:spPr>
          <a:xfrm rot="18541746">
            <a:off x="4037027" y="19429872"/>
            <a:ext cx="23582113" cy="1797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CH" sz="6600" dirty="0" smtClean="0">
                <a:latin typeface="Arial Narrow" pitchFamily="34" charset="0"/>
              </a:rPr>
              <a:t>Police d’écriture à employer: </a:t>
            </a:r>
            <a:r>
              <a:rPr lang="fr-CH" sz="6600" dirty="0" err="1" smtClean="0">
                <a:latin typeface="Arial Narrow" pitchFamily="34" charset="0"/>
              </a:rPr>
              <a:t>arial</a:t>
            </a:r>
            <a:r>
              <a:rPr lang="fr-CH" sz="6600" dirty="0" smtClean="0">
                <a:latin typeface="Arial Narrow" pitchFamily="34" charset="0"/>
              </a:rPr>
              <a:t> </a:t>
            </a:r>
            <a:r>
              <a:rPr lang="fr-CH" sz="6600" dirty="0" smtClean="0">
                <a:solidFill>
                  <a:srgbClr val="C00000"/>
                </a:solidFill>
                <a:latin typeface="Arial Narrow" pitchFamily="34" charset="0"/>
              </a:rPr>
              <a:t>uniquement</a:t>
            </a:r>
            <a:r>
              <a:rPr lang="fr-CH" sz="6600" dirty="0" smtClean="0">
                <a:latin typeface="Arial Narrow" pitchFamily="34" charset="0"/>
              </a:rPr>
              <a:t> – taille et couleur libres</a:t>
            </a:r>
            <a:endParaRPr lang="fr-CH" sz="6600" dirty="0">
              <a:latin typeface="Arial Narrow" pitchFamily="34" charset="0"/>
            </a:endParaRPr>
          </a:p>
        </p:txBody>
      </p:sp>
      <p:sp>
        <p:nvSpPr>
          <p:cNvPr id="19" name="Titre 1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 smtClean="0"/>
              <a:t>Titre du projet</a:t>
            </a:r>
            <a:endParaRPr lang="fr-CH" dirty="0"/>
          </a:p>
        </p:txBody>
      </p:sp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0"/>
            <a:ext cx="30278388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5491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>
          <a:xfrm>
            <a:off x="1512888" y="9988550"/>
            <a:ext cx="27217687" cy="2825115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CH" dirty="0"/>
          </a:p>
        </p:txBody>
      </p:sp>
      <p:sp>
        <p:nvSpPr>
          <p:cNvPr id="3" name="Espace réservé du titre 2"/>
          <p:cNvSpPr>
            <a:spLocks noGrp="1"/>
          </p:cNvSpPr>
          <p:nvPr>
            <p:ph type="title"/>
          </p:nvPr>
        </p:nvSpPr>
        <p:spPr>
          <a:xfrm>
            <a:off x="3744000" y="5040000"/>
            <a:ext cx="24336000" cy="186120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fr-FR" dirty="0" smtClean="0"/>
              <a:t>Titre du projet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82641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4174327" rtl="0" eaLnBrk="1" latinLnBrk="0" hangingPunct="1">
        <a:spcBef>
          <a:spcPct val="0"/>
        </a:spcBef>
        <a:buNone/>
        <a:defRPr sz="11500" kern="1200" baseline="0">
          <a:solidFill>
            <a:schemeClr val="tx1"/>
          </a:solidFill>
          <a:latin typeface="Arial Narrow" panose="020B0606020202030204" pitchFamily="34" charset="0"/>
          <a:ea typeface="+mj-ea"/>
          <a:cs typeface="+mj-cs"/>
        </a:defRPr>
      </a:lvl1pPr>
    </p:titleStyle>
    <p:bodyStyle>
      <a:lvl1pPr marL="0" indent="0" algn="l" defTabSz="4174327" rtl="0" eaLnBrk="1" latinLnBrk="0" hangingPunct="1">
        <a:spcBef>
          <a:spcPct val="20000"/>
        </a:spcBef>
        <a:buFont typeface="Arial" panose="020B0604020202020204" pitchFamily="34" charset="0"/>
        <a:buNone/>
        <a:defRPr sz="9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2087164" indent="0" algn="l" defTabSz="4174327" rtl="0" eaLnBrk="1" latinLnBrk="0" hangingPunct="1">
        <a:spcBef>
          <a:spcPct val="20000"/>
        </a:spcBef>
        <a:buFont typeface="Arial" panose="020B0604020202020204" pitchFamily="34" charset="0"/>
        <a:buNone/>
        <a:defRPr sz="8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4174327" indent="0" algn="l" defTabSz="4174327" rtl="0" eaLnBrk="1" latinLnBrk="0" hangingPunct="1">
        <a:spcBef>
          <a:spcPct val="20000"/>
        </a:spcBef>
        <a:buFont typeface="Arial" panose="020B0604020202020204" pitchFamily="34" charset="0"/>
        <a:buNone/>
        <a:defRPr sz="8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6261491" indent="0" algn="l" defTabSz="4174327" rtl="0" eaLnBrk="1" latinLnBrk="0" hangingPunct="1">
        <a:spcBef>
          <a:spcPct val="20000"/>
        </a:spcBef>
        <a:buFont typeface="Arial" panose="020B0604020202020204" pitchFamily="34" charset="0"/>
        <a:buNone/>
        <a:defRPr sz="7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8348655" indent="0" algn="l" defTabSz="4174327" rtl="0" eaLnBrk="1" latinLnBrk="0" hangingPunct="1">
        <a:spcBef>
          <a:spcPct val="20000"/>
        </a:spcBef>
        <a:buFont typeface="Arial" panose="020B0604020202020204" pitchFamily="34" charset="0"/>
        <a:buNone/>
        <a:defRPr sz="7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1479400" indent="-1043582" algn="l" defTabSz="41743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66564" indent="-1043582" algn="l" defTabSz="41743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53728" indent="-1043582" algn="l" defTabSz="41743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0892" indent="-1043582" algn="l" defTabSz="41743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1743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7164" algn="l" defTabSz="41743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4327" algn="l" defTabSz="41743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1491" algn="l" defTabSz="41743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48655" algn="l" defTabSz="41743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5819" algn="l" defTabSz="41743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2982" algn="l" defTabSz="41743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0146" algn="l" defTabSz="41743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697310" algn="l" defTabSz="41743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re 1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CH" b="1" dirty="0" smtClean="0"/>
              <a:t>Virtual-Vertigo</a:t>
            </a:r>
            <a:r>
              <a:rPr lang="fr-CH" dirty="0" smtClean="0"/>
              <a:t> : Appréhender le vertige grâce à la réalité virtuelle</a:t>
            </a:r>
            <a:endParaRPr lang="fr-CH" dirty="0"/>
          </a:p>
        </p:txBody>
      </p:sp>
      <p:sp>
        <p:nvSpPr>
          <p:cNvPr id="17" name="Espace réservé du texte 17"/>
          <p:cNvSpPr txBox="1">
            <a:spLocks/>
          </p:cNvSpPr>
          <p:nvPr/>
        </p:nvSpPr>
        <p:spPr>
          <a:xfrm>
            <a:off x="9505107" y="4050334"/>
            <a:ext cx="2592388" cy="830263"/>
          </a:xfrm>
          <a:prstGeom prst="rect">
            <a:avLst/>
          </a:prstGeom>
        </p:spPr>
        <p:txBody>
          <a:bodyPr lIns="0"/>
          <a:lstStyle>
            <a:lvl1pPr marL="0" indent="0" algn="l" defTabSz="417432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087164" indent="0" algn="l" defTabSz="417432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8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4174327" indent="0" algn="l" defTabSz="417432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8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6261491" indent="0" algn="l" defTabSz="417432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7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348655" indent="0" algn="l" defTabSz="4174327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7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1479400" indent="-1043582" algn="l" defTabSz="41743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66564" indent="-1043582" algn="l" defTabSz="41743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53728" indent="-1043582" algn="l" defTabSz="41743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0892" indent="-1043582" algn="l" defTabSz="41743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sz="4800" dirty="0" smtClean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2015</a:t>
            </a:r>
            <a:endParaRPr lang="fr-CH" sz="4800" dirty="0">
              <a:solidFill>
                <a:schemeClr val="bg1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945" y="33775918"/>
            <a:ext cx="9088347" cy="6422432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777" y="25276491"/>
            <a:ext cx="13258223" cy="6817796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3035" y="35029762"/>
            <a:ext cx="10058400" cy="2605803"/>
          </a:xfrm>
          <a:prstGeom prst="rect">
            <a:avLst/>
          </a:prstGeom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151" y="12983612"/>
            <a:ext cx="5657849" cy="10058400"/>
          </a:xfrm>
          <a:prstGeom prst="rect">
            <a:avLst/>
          </a:prstGeom>
        </p:spPr>
      </p:pic>
      <p:pic>
        <p:nvPicPr>
          <p:cNvPr id="25" name="Image 2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130" y="12983612"/>
            <a:ext cx="5657849" cy="10058400"/>
          </a:xfrm>
          <a:prstGeom prst="rect">
            <a:avLst/>
          </a:prstGeom>
        </p:spPr>
      </p:pic>
      <p:pic>
        <p:nvPicPr>
          <p:cNvPr id="26" name="Picture 2" descr="http://blogs-images.forbes.com/amitchowdhry/files/2015/02/Samsung-Galaxy-S5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1292" y="35347678"/>
            <a:ext cx="6056198" cy="3278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ZoneTexte 28"/>
          <p:cNvSpPr txBox="1"/>
          <p:nvPr/>
        </p:nvSpPr>
        <p:spPr>
          <a:xfrm>
            <a:off x="2372945" y="8098304"/>
            <a:ext cx="27536384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1" dirty="0">
                <a:latin typeface="Arial" panose="020B0604020202020204" pitchFamily="34" charset="0"/>
                <a:cs typeface="Arial" panose="020B0604020202020204" pitchFamily="34" charset="0"/>
              </a:rPr>
              <a:t>Objectif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 : réaliser un exercice permettant de combattre le </a:t>
            </a:r>
            <a:endParaRPr lang="fr-CH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vertige en 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utilisant les </a:t>
            </a:r>
            <a:r>
              <a:rPr lang="fr-CH" b="1" dirty="0">
                <a:latin typeface="Arial" panose="020B0604020202020204" pitchFamily="34" charset="0"/>
                <a:cs typeface="Arial" panose="020B0604020202020204" pitchFamily="34" charset="0"/>
              </a:rPr>
              <a:t>Google </a:t>
            </a:r>
            <a:r>
              <a:rPr lang="fr-CH" b="1" dirty="0" err="1">
                <a:latin typeface="Arial" panose="020B0604020202020204" pitchFamily="34" charset="0"/>
                <a:cs typeface="Arial" panose="020B0604020202020204" pitchFamily="34" charset="0"/>
              </a:rPr>
              <a:t>CardBoard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. L’exercice met </a:t>
            </a:r>
            <a:endParaRPr lang="fr-CH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une personne en 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situation de stress dans la scène </a:t>
            </a:r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3D.</a:t>
            </a:r>
            <a:endParaRPr lang="fr-CH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6187758" y="12675730"/>
            <a:ext cx="12463632" cy="202824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b="1" dirty="0">
                <a:latin typeface="Arial" panose="020B0604020202020204" pitchFamily="34" charset="0"/>
                <a:cs typeface="Arial" panose="020B0604020202020204" pitchFamily="34" charset="0"/>
              </a:rPr>
              <a:t>Application Web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 utilisant le </a:t>
            </a:r>
            <a:r>
              <a:rPr lang="fr-CH" b="1" dirty="0" err="1"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r>
              <a:rPr lang="fr-CH" b="1" dirty="0">
                <a:latin typeface="Arial" panose="020B0604020202020204" pitchFamily="34" charset="0"/>
                <a:cs typeface="Arial" panose="020B0604020202020204" pitchFamily="34" charset="0"/>
              </a:rPr>
              <a:t> X3DOM </a:t>
            </a:r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permettant d’afficher 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des scènes 3D</a:t>
            </a:r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fr-CH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Elles sont 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affichées de façon stéréoscopique sur </a:t>
            </a:r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un smartphone 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placé dans les </a:t>
            </a:r>
            <a:r>
              <a:rPr lang="fr-CH" b="1" dirty="0">
                <a:latin typeface="Arial" panose="020B0604020202020204" pitchFamily="34" charset="0"/>
                <a:cs typeface="Arial" panose="020B0604020202020204" pitchFamily="34" charset="0"/>
              </a:rPr>
              <a:t>Google </a:t>
            </a:r>
            <a:r>
              <a:rPr lang="fr-CH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CardBoard</a:t>
            </a:r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fr-CH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CH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Un </a:t>
            </a:r>
            <a:r>
              <a:rPr lang="fr-CH" b="1" dirty="0">
                <a:latin typeface="Arial" panose="020B0604020202020204" pitchFamily="34" charset="0"/>
                <a:cs typeface="Arial" panose="020B0604020202020204" pitchFamily="34" charset="0"/>
              </a:rPr>
              <a:t>Kinect </a:t>
            </a:r>
            <a:r>
              <a:rPr lang="fr-CH" b="1" dirty="0" smtClean="0">
                <a:latin typeface="Arial" panose="020B0604020202020204" pitchFamily="34" charset="0"/>
                <a:cs typeface="Arial" panose="020B0604020202020204" pitchFamily="34" charset="0"/>
              </a:rPr>
              <a:t>v1 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capture des déplacements de la </a:t>
            </a:r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personne sur 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la planche placée au sol</a:t>
            </a:r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fr-CH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Un 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serveur Web </a:t>
            </a:r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sert de </a:t>
            </a:r>
            <a:r>
              <a:rPr lang="fr-CH" dirty="0">
                <a:latin typeface="Arial" panose="020B0604020202020204" pitchFamily="34" charset="0"/>
                <a:cs typeface="Arial" panose="020B0604020202020204" pitchFamily="34" charset="0"/>
              </a:rPr>
              <a:t>pont entre le Kinect et les </a:t>
            </a:r>
            <a:r>
              <a:rPr lang="fr-CH" dirty="0" smtClean="0">
                <a:latin typeface="Arial" panose="020B0604020202020204" pitchFamily="34" charset="0"/>
                <a:cs typeface="Arial" panose="020B0604020202020204" pitchFamily="34" charset="0"/>
              </a:rPr>
              <a:t>clients</a:t>
            </a:r>
            <a:r>
              <a:rPr lang="fr-CH" dirty="0" smtClean="0"/>
              <a:t>.  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72177175"/>
      </p:ext>
    </p:extLst>
  </p:cSld>
  <p:clrMapOvr>
    <a:masterClrMapping/>
  </p:clrMapOvr>
</p:sld>
</file>

<file path=ppt/theme/theme1.xml><?xml version="1.0" encoding="utf-8"?>
<a:theme xmlns:a="http://schemas.openxmlformats.org/drawingml/2006/main" name="ITI_Modèle_Affiche_A0_diplô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ITI_Modèle_Affiche_A0_diplôme</Template>
  <TotalTime>132</TotalTime>
  <Words>96</Words>
  <Application>Microsoft Office PowerPoint</Application>
  <PresentationFormat>Personnalisé</PresentationFormat>
  <Paragraphs>10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6" baseType="lpstr">
      <vt:lpstr>Arial</vt:lpstr>
      <vt:lpstr>Arial Black</vt:lpstr>
      <vt:lpstr>Arial Narrow</vt:lpstr>
      <vt:lpstr>Calibri</vt:lpstr>
      <vt:lpstr>ITI_Modèle_Affiche_A0_diplôme</vt:lpstr>
      <vt:lpstr>Virtual-Vertigo : Appréhender le vertige grâce à la réalité virtuelle</vt:lpstr>
    </vt:vector>
  </TitlesOfParts>
  <Company>HES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Fraternale Catherine</dc:creator>
  <cp:lastModifiedBy>Ana Sofia Domingos</cp:lastModifiedBy>
  <cp:revision>10</cp:revision>
  <dcterms:created xsi:type="dcterms:W3CDTF">2014-07-02T14:44:55Z</dcterms:created>
  <dcterms:modified xsi:type="dcterms:W3CDTF">2015-08-27T15:12:39Z</dcterms:modified>
</cp:coreProperties>
</file>

<file path=docProps/thumbnail.jpeg>
</file>